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7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33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EF118477-BA54-4B0E-9EC5-D8568300CAF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94744" y="2423160"/>
            <a:ext cx="578097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D26B-DEF0-4EC5-90CD-3C7B79EC8572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CA36A28-16B8-4B74-ADBC-086BC21557C6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7CC-3A12-4A50-A3BE-C6063551B4A3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0E33-4FBE-4166-8E4D-D16E2368EAF9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6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88B5-3E47-407E-A4D5-0E98E41979E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9CD1-440F-4DE5-9914-1074B1963E64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19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5DF8-55DB-438A-B328-5A22697F5E96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9F2D74A-71A1-4609-9BED-C43EBEF2D09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0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868B-869A-478B-B17A-F3477F1ABEB8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0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8CCA563-903D-4707-A09B-73AE7FD9F3E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1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53AA-13B8-469A-87B0-FF7C74E1EADE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99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747B-DE86-4C56-A69A-2124AC6051DB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4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3B5E8E98-97C5-4AE8-8CC9-69C51FF1A0E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30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4F82-DB30-4BD5-9E9D-AD825E313C84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5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E7477ED-8564-46ED-8FFC-DE5A509699F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1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781-2293-4754-A74B-94E6E7D7B311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59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DFBFA6E-9D0B-474A-AFB9-4E0832448570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9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67648-9FB3-40F4-8072-E80887331DF3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5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07E99A-2976-4D79-B66C-833B4C12E9C9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DD7D-A4A9-4042-8D3D-AF897B76225E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92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3D79-61FB-48D3-96EC-9D73986E2DB4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8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3B0F7F-6AD6-4AF0-8BB1-D49CE0F9F62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E407E80-9270-4600-9E83-876C054EC0ED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4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7A043757-40C8-48EB-A459-80D3B00F0B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45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D0304CB2-AF95-4B6C-81FD-EF29E4F1294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73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FD636673-28CE-4CCE-80FB-7124C935A31A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54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EF0D11-5ED9-D2C8-48DF-CDDD85CEAC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4809744"/>
            <a:ext cx="9345168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60350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802264-EF96-4074-A671-AB5D99F5E33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2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490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84F615-9106-410C-834A-3DBE51A81CC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7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A1A10B-111C-8469-40F7-C3551BB027D0}"/>
              </a:ext>
            </a:extLst>
          </p:cNvPr>
          <p:cNvSpPr/>
          <p:nvPr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591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800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5A920F-C91E-4FD9-A8A8-AC96444816E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97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F91DA-BC67-4FFF-80B3-6A83720BA58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987552"/>
            <a:ext cx="10149840" cy="4846320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4400" b="0" cap="all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000" b="0" cap="all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3600" b="0" cap="all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3200" b="0" cap="all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2800" b="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9203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5565DD7-EB64-4BFE-B850-4043488A7CD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30936"/>
            <a:ext cx="844905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 cap="none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800" b="0" cap="none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400" b="0" cap="none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000" b="0" cap="none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3600" b="0" cap="none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93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2C979-2DBB-4FF5-B773-BBC906FD596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877824"/>
            <a:ext cx="8046720" cy="5065776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/>
            </a:lvl1pPr>
            <a:lvl2pPr marL="228600" indent="0">
              <a:lnSpc>
                <a:spcPct val="110000"/>
              </a:lnSpc>
              <a:buNone/>
              <a:defRPr sz="4800" b="0"/>
            </a:lvl2pPr>
            <a:lvl3pPr marL="457200" indent="0">
              <a:lnSpc>
                <a:spcPct val="110000"/>
              </a:lnSpc>
              <a:buNone/>
              <a:defRPr sz="4400" b="0"/>
            </a:lvl3pPr>
            <a:lvl4pPr marL="685800" indent="0">
              <a:lnSpc>
                <a:spcPct val="110000"/>
              </a:lnSpc>
              <a:buNone/>
              <a:defRPr sz="4000" b="0"/>
            </a:lvl4pPr>
            <a:lvl5pPr marL="914400" indent="0">
              <a:lnSpc>
                <a:spcPct val="110000"/>
              </a:lnSpc>
              <a:buNone/>
              <a:defRPr sz="3600" b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47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016F69B6-6D5E-4363-B374-18E94027D1E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1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4F2-69E3-42EA-A769-C3221255F52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596767"/>
            <a:ext cx="9848088" cy="3767328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6000" b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5400" b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800" b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400" b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4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2529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488" y="5376672"/>
            <a:ext cx="9079992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1600-2F49-4BDF-9F00-79A81477383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527048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5810350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F1DAFD-6C43-776A-EDEF-047653131661}"/>
              </a:ext>
            </a:extLst>
          </p:cNvPr>
          <p:cNvSpPr/>
          <p:nvPr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148072"/>
            <a:ext cx="8366760" cy="118872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3558-A89A-4F39-900D-C4A4FDA1B2E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783080"/>
            <a:ext cx="8503920" cy="3209544"/>
          </a:xfrm>
        </p:spPr>
        <p:txBody>
          <a:bodyPr anchor="t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51377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25BDAC2-53C5-6F8B-7446-54D1152EB91B}"/>
              </a:ext>
            </a:extLst>
          </p:cNvPr>
          <p:cNvSpPr/>
          <p:nvPr/>
        </p:nvSpPr>
        <p:spPr>
          <a:xfrm>
            <a:off x="0" y="0"/>
            <a:ext cx="11385608" cy="5084064"/>
          </a:xfrm>
          <a:custGeom>
            <a:avLst/>
            <a:gdLst>
              <a:gd name="connsiteX0" fmla="*/ 0 w 11385608"/>
              <a:gd name="connsiteY0" fmla="*/ 0 h 5084064"/>
              <a:gd name="connsiteX1" fmla="*/ 11385608 w 11385608"/>
              <a:gd name="connsiteY1" fmla="*/ 0 h 5084064"/>
              <a:gd name="connsiteX2" fmla="*/ 11385608 w 11385608"/>
              <a:gd name="connsiteY2" fmla="*/ 4562110 h 5084064"/>
              <a:gd name="connsiteX3" fmla="*/ 10863655 w 11385608"/>
              <a:gd name="connsiteY3" fmla="*/ 5084064 h 5084064"/>
              <a:gd name="connsiteX4" fmla="*/ 0 w 11385608"/>
              <a:gd name="connsiteY4" fmla="*/ 5084064 h 508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5084064">
                <a:moveTo>
                  <a:pt x="0" y="0"/>
                </a:moveTo>
                <a:lnTo>
                  <a:pt x="11385608" y="0"/>
                </a:lnTo>
                <a:lnTo>
                  <a:pt x="11385608" y="4562110"/>
                </a:lnTo>
                <a:cubicBezTo>
                  <a:pt x="11385608" y="4850377"/>
                  <a:pt x="11151922" y="5084064"/>
                  <a:pt x="10863655" y="5084064"/>
                </a:cubicBezTo>
                <a:lnTo>
                  <a:pt x="0" y="5084064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449824"/>
            <a:ext cx="9546336" cy="905256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020B-CB60-4281-A570-6300974B7A2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30352"/>
            <a:ext cx="9683496" cy="3950208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21470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4965192"/>
            <a:ext cx="8339328" cy="128930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033272"/>
            <a:ext cx="8467344" cy="3931920"/>
          </a:xfrm>
        </p:spPr>
        <p:txBody>
          <a:bodyPr anchor="b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54EA42-18F1-82AE-02C3-B2B2A57AD7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5215D8-97AA-4B85-B7A0-A02F39368DA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AE5996-C1E5-AFF0-1C20-EFDC871179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ACF18-7D60-FEE3-1B8D-6E5F51611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0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CE14-1FF6-4074-BE8F-BABA3B0759C8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1389-0C57-4856-A530-D0CC79ABF97F}" type="datetime1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3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3EFD-DF71-4A7D-9C47-1BBDB138B295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20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E319-9B1C-4A02-A60F-55C05B841F00}" type="datetime1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8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397E-666B-470F-A253-6BE6BC97EEBE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1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DEE5A9B-1189-4B03-AA34-8ABCB3EDCE5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49CC-ABEB-43E4-956A-E3EA25785381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13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689B-95F7-4D9F-8FA3-5EAD5F062125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C20F-E1D8-4943-B054-6F2B6C10D630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93776"/>
            <a:ext cx="8028432" cy="4325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65776"/>
            <a:ext cx="5431536" cy="118872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D32A50-3A67-42D0-AFC3-9798A621A2DF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5111496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5698FC-C9DA-44B4-AC6C-01EEA7EAAA4C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8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170516"/>
            <a:ext cx="4800600" cy="108398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ECA0D2-D30D-4484-8941-E31C1541BC59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5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65429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A793B8-7270-4493-83ED-C07D3460313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492240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7F99000-8DC5-4FAA-962C-D38BB4F2BF7D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7112" y="6492240"/>
            <a:ext cx="266090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9456" y="6492240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4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2" r:id="rId2"/>
    <p:sldLayoutId id="2147483804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hpublic.3ggert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8EE40CD-EAA4-2A39-16C7-C8D2EBE4D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786" y="4515573"/>
            <a:ext cx="3541336" cy="1559178"/>
          </a:xfrm>
        </p:spPr>
        <p:txBody>
          <a:bodyPr anchor="b">
            <a:noAutofit/>
          </a:bodyPr>
          <a:lstStyle/>
          <a:p>
            <a:pPr algn="r"/>
            <a:r>
              <a:rPr lang="de-DE" sz="3200" b="1" dirty="0">
                <a:latin typeface="Baskerville Old Face" panose="02020602080505020303" pitchFamily="18" charset="0"/>
              </a:rPr>
              <a:t>Die automatische Wildtiererkennung mit „Waidblick“</a:t>
            </a:r>
          </a:p>
        </p:txBody>
      </p:sp>
      <p:pic>
        <p:nvPicPr>
          <p:cNvPr id="6" name="Bildplatzhalter 5" descr="Ein Bild, das Säugetier, draußen, Baum, Gras enthält.&#10;&#10;KI-generierte Inhalte können fehlerhaft sein.">
            <a:extLst>
              <a:ext uri="{FF2B5EF4-FFF2-40B4-BE49-F238E27FC236}">
                <a16:creationId xmlns:a16="http://schemas.microsoft.com/office/drawing/2014/main" id="{66B2C627-E5BD-7A9D-E0E6-C5283F2B1E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>
            <a:fillRect/>
          </a:stretch>
        </p:blipFill>
        <p:spPr/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D87346-CEDC-DE0C-9B4D-6BC9EF83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285" y="687028"/>
            <a:ext cx="3154837" cy="31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20F8-974C-452A-5970-72A6AEF2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BE0031-97C1-501E-05CD-FA589699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0F2CF58-46FD-D258-D616-452743BD1A21}"/>
              </a:ext>
            </a:extLst>
          </p:cNvPr>
          <p:cNvSpPr txBox="1"/>
          <p:nvPr/>
        </p:nvSpPr>
        <p:spPr>
          <a:xfrm>
            <a:off x="2605547" y="428178"/>
            <a:ext cx="932229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Wer ist in meinem Revier unterwegs?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Wie kann ich die Aufnahmen meiner Wildtierkameras smart auswerten?</a:t>
            </a:r>
          </a:p>
          <a:p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Wo bekomme ich Unterstützung bei der Einordnung nach Ort, Zeit und Tierart?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Welche Antworten gibt es bereits jetzt, obwohl ich die Frage noch nicht kenne?...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7DA7-1CCF-8945-DBBF-822F878C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B532A31-53FF-15B4-6118-031A58A0D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0F2F35B2-5781-7BC3-2A05-5F15F5EC8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6774" y="4928528"/>
            <a:ext cx="5471703" cy="1855729"/>
          </a:xfrm>
        </p:spPr>
        <p:txBody>
          <a:bodyPr anchor="b">
            <a:normAutofit/>
          </a:bodyPr>
          <a:lstStyle/>
          <a:p>
            <a:pPr algn="r"/>
            <a:r>
              <a:rPr lang="de-DE" b="1" dirty="0">
                <a:latin typeface="Baskerville Old Face" panose="02020602080505020303" pitchFamily="18" charset="0"/>
              </a:rPr>
              <a:t>„Das Reh springt hoch, das Reh springt weit,</a:t>
            </a:r>
            <a:br>
              <a:rPr lang="de-DE" b="1" dirty="0">
                <a:latin typeface="Baskerville Old Face" panose="02020602080505020303" pitchFamily="18" charset="0"/>
              </a:rPr>
            </a:br>
            <a:r>
              <a:rPr lang="de-DE" b="1" dirty="0">
                <a:latin typeface="Baskerville Old Face" panose="02020602080505020303" pitchFamily="18" charset="0"/>
              </a:rPr>
              <a:t>warum auch nicht, es hat ja Zeit!“</a:t>
            </a:r>
            <a:br>
              <a:rPr lang="de-DE" b="1" dirty="0">
                <a:latin typeface="Baskerville Old Face" panose="02020602080505020303" pitchFamily="18" charset="0"/>
              </a:rPr>
            </a:br>
            <a:r>
              <a:rPr lang="de-DE" sz="1100" b="1" dirty="0">
                <a:latin typeface="Baskerville Old Face" panose="02020602080505020303" pitchFamily="18" charset="0"/>
              </a:rPr>
              <a:t>- Heinz Erhardt -</a:t>
            </a:r>
            <a:endParaRPr lang="de-DE" b="1" dirty="0">
              <a:latin typeface="Baskerville Old Face" panose="02020602080505020303" pitchFamily="18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F57A9E-7A51-2074-309A-F6C86456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57"/>
          <a:stretch>
            <a:fillRect/>
          </a:stretch>
        </p:blipFill>
        <p:spPr>
          <a:xfrm rot="21230001">
            <a:off x="817679" y="2309016"/>
            <a:ext cx="2810621" cy="41853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992E58-BF20-F22D-1409-D8F4C129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88"/>
          <a:stretch>
            <a:fillRect/>
          </a:stretch>
        </p:blipFill>
        <p:spPr>
          <a:xfrm rot="274227">
            <a:off x="3164438" y="917068"/>
            <a:ext cx="2974350" cy="44131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143C00-8AF8-5097-AFAD-DC49607D99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39"/>
          <a:stretch>
            <a:fillRect/>
          </a:stretch>
        </p:blipFill>
        <p:spPr>
          <a:xfrm rot="509160">
            <a:off x="8643270" y="863915"/>
            <a:ext cx="3036825" cy="443632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5CA416B-CE5F-11BF-189A-03B6350A5E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939"/>
          <a:stretch>
            <a:fillRect/>
          </a:stretch>
        </p:blipFill>
        <p:spPr>
          <a:xfrm rot="21242442">
            <a:off x="5901484" y="806292"/>
            <a:ext cx="3069449" cy="45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BCF1-A91E-0454-B274-6A17E440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1751A3E-A683-5098-9154-2554FACD054D}"/>
              </a:ext>
            </a:extLst>
          </p:cNvPr>
          <p:cNvSpPr txBox="1"/>
          <p:nvPr/>
        </p:nvSpPr>
        <p:spPr>
          <a:xfrm>
            <a:off x="2605547" y="428178"/>
            <a:ext cx="9322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latin typeface="Baskerville Old Face" panose="02020602080505020303" pitchFamily="18" charset="0"/>
              </a:rPr>
              <a:t>live </a:t>
            </a:r>
            <a:r>
              <a:rPr lang="de-DE" sz="13800" dirty="0" err="1">
                <a:latin typeface="Baskerville Old Face" panose="02020602080505020303" pitchFamily="18" charset="0"/>
              </a:rPr>
              <a:t>demo</a:t>
            </a:r>
            <a:endParaRPr lang="de-DE" sz="13800" dirty="0">
              <a:latin typeface="Baskerville Old Face" panose="02020602080505020303" pitchFamily="18" charset="0"/>
            </a:endParaRPr>
          </a:p>
          <a:p>
            <a:r>
              <a:rPr lang="de-DE" sz="3600" dirty="0">
                <a:latin typeface="Baskerville Old Face" panose="02020602080505020303" pitchFamily="18" charset="0"/>
              </a:rPr>
              <a:t>	</a:t>
            </a:r>
          </a:p>
          <a:p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81D096-F6BB-0F5A-D9FC-039EC6B5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4" name="Rechteck: abgerundete Ecken 3">
            <a:hlinkClick r:id="rId4"/>
            <a:extLst>
              <a:ext uri="{FF2B5EF4-FFF2-40B4-BE49-F238E27FC236}">
                <a16:creationId xmlns:a16="http://schemas.microsoft.com/office/drawing/2014/main" id="{CD866E7C-ADE5-CD98-1536-BB7CEBB97254}"/>
              </a:ext>
            </a:extLst>
          </p:cNvPr>
          <p:cNvSpPr/>
          <p:nvPr/>
        </p:nvSpPr>
        <p:spPr>
          <a:xfrm>
            <a:off x="5378901" y="2802194"/>
            <a:ext cx="3775587" cy="84557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klick mich</a:t>
            </a:r>
          </a:p>
        </p:txBody>
      </p:sp>
    </p:spTree>
    <p:extLst>
      <p:ext uri="{BB962C8B-B14F-4D97-AF65-F5344CB8AC3E}">
        <p14:creationId xmlns:p14="http://schemas.microsoft.com/office/powerpoint/2010/main" val="101573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76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956B3-1FA1-3DCA-AD79-BCCA46D0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F6A9030-1EBF-DDC0-F889-D2E0D9BBF96E}"/>
              </a:ext>
            </a:extLst>
          </p:cNvPr>
          <p:cNvSpPr txBox="1"/>
          <p:nvPr/>
        </p:nvSpPr>
        <p:spPr>
          <a:xfrm>
            <a:off x="2605547" y="428178"/>
            <a:ext cx="9322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solidFill>
                  <a:schemeClr val="tx2"/>
                </a:solidFill>
                <a:latin typeface="Baskerville Old Face" panose="02020602080505020303" pitchFamily="18" charset="0"/>
              </a:rPr>
              <a:t>live</a:t>
            </a:r>
            <a:r>
              <a:rPr lang="de-DE" sz="13800" dirty="0">
                <a:latin typeface="Baskerville Old Face" panose="02020602080505020303" pitchFamily="18" charset="0"/>
              </a:rPr>
              <a:t> </a:t>
            </a:r>
            <a:r>
              <a:rPr lang="de-DE" sz="13800" dirty="0" err="1">
                <a:latin typeface="Baskerville Old Face" panose="02020602080505020303" pitchFamily="18" charset="0"/>
              </a:rPr>
              <a:t>demo</a:t>
            </a:r>
            <a:endParaRPr lang="de-DE" sz="13800" dirty="0">
              <a:latin typeface="Baskerville Old Face" panose="02020602080505020303" pitchFamily="18" charset="0"/>
            </a:endParaRPr>
          </a:p>
          <a:p>
            <a:r>
              <a:rPr lang="de-DE" sz="3600" dirty="0">
                <a:latin typeface="Baskerville Old Face" panose="02020602080505020303" pitchFamily="18" charset="0"/>
              </a:rPr>
              <a:t>	</a:t>
            </a:r>
          </a:p>
          <a:p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B0EDB7-D696-6DA3-EA26-5EC56370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7F8ABF96-34F1-1BA8-2554-3C062286E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95832" cy="22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Muster, Grafiken, Pixel, Design enthält.&#10;&#10;KI-generierte Inhalte können fehlerhaft sein.">
            <a:extLst>
              <a:ext uri="{FF2B5EF4-FFF2-40B4-BE49-F238E27FC236}">
                <a16:creationId xmlns:a16="http://schemas.microsoft.com/office/drawing/2014/main" id="{FE95E387-BF16-0A55-CC1B-B8016FAE0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9" y="2256028"/>
            <a:ext cx="4173794" cy="41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6391"/>
      </p:ext>
    </p:extLst>
  </p:cSld>
  <p:clrMapOvr>
    <a:masterClrMapping/>
  </p:clrMapOvr>
</p:sld>
</file>

<file path=ppt/theme/theme1.xml><?xml version="1.0" encoding="utf-8"?>
<a:theme xmlns:a="http://schemas.openxmlformats.org/drawingml/2006/main" name="Oasis">
  <a:themeElements>
    <a:clrScheme name="Oasis">
      <a:dk1>
        <a:srgbClr val="131313"/>
      </a:dk1>
      <a:lt1>
        <a:sysClr val="window" lastClr="FFFFFF"/>
      </a:lt1>
      <a:dk2>
        <a:srgbClr val="2D2A27"/>
      </a:dk2>
      <a:lt2>
        <a:srgbClr val="F0EBE6"/>
      </a:lt2>
      <a:accent1>
        <a:srgbClr val="9F7667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Oasis Font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" id="{F87D57D1-6595-40EA-BD1E-F0C34D0EF910}" vid="{ECA7DBCD-4BC8-40F2-8EF4-7A6D942FA1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Breitbild</PresentationFormat>
  <Paragraphs>14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Baskerville Old Face</vt:lpstr>
      <vt:lpstr>Neue Haas Grotesk Text Pro</vt:lpstr>
      <vt:lpstr>Oasis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Markus Teubner</dc:creator>
  <cp:lastModifiedBy>Markus Teubner</cp:lastModifiedBy>
  <cp:revision>11</cp:revision>
  <dcterms:created xsi:type="dcterms:W3CDTF">2025-11-08T11:12:38Z</dcterms:created>
  <dcterms:modified xsi:type="dcterms:W3CDTF">2025-11-09T10:31:44Z</dcterms:modified>
</cp:coreProperties>
</file>